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>
        <p:scale>
          <a:sx n="80" d="100"/>
          <a:sy n="80" d="100"/>
        </p:scale>
        <p:origin x="728" y="6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commentAuthors" Target="commentAuthors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20E95-85C2-D542-BA40-E6414009F86D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FE182-EBDA-C94C-ABB4-3617713169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25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FE182-EBDA-C94C-ABB4-36177131695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12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18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07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19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93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47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272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881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467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85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65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10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52004-B76A-CC45-8D8C-865DA9EF085B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35757-8BB6-104F-BC90-6353F2F6D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22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15" y="2566737"/>
            <a:ext cx="3849623" cy="3790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2126" y="-423568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一个</a:t>
            </a:r>
            <a:r>
              <a:rPr kumimoji="1" lang="en-US" altLang="zh-CN" dirty="0" err="1" smtClean="0"/>
              <a:t>CSer</a:t>
            </a:r>
            <a:r>
              <a:rPr kumimoji="1" lang="zh-CN" altLang="en-US" dirty="0" smtClean="0"/>
              <a:t>的优毕答辩</a:t>
            </a:r>
            <a:r>
              <a:rPr kumimoji="1" lang="en-US" altLang="zh-CN" dirty="0" err="1" smtClean="0"/>
              <a:t>ppt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7327" y="2078039"/>
            <a:ext cx="9144000" cy="1655762"/>
          </a:xfrm>
        </p:spPr>
        <p:txBody>
          <a:bodyPr/>
          <a:lstStyle/>
          <a:p>
            <a:r>
              <a:rPr kumimoji="1" lang="zh-CN" altLang="en-US" dirty="0" smtClean="0"/>
              <a:t>赵菁菁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30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12" y="692482"/>
            <a:ext cx="3545417" cy="35454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8406" y="278478"/>
            <a:ext cx="652913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姓名/ 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赵菁菁</a:t>
            </a:r>
            <a:endParaRPr lang="en-US" altLang="zh-CN" sz="16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年龄/ 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22</a:t>
            </a:r>
            <a:endParaRPr lang="en-US" altLang="zh-CN" sz="16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性别/ 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看起来是女</a:t>
            </a:r>
            <a:endParaRPr lang="en-US" altLang="zh-CN" sz="16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学习经历/ 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计算机科学与技术三年半（励志：从挂科到保研）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保研本校马利庄老师</a:t>
            </a:r>
            <a:r>
              <a:rPr lang="en-US" altLang="zh-CN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MCVL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实验室研究生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华东师范大学优秀学生二等奖学金</a:t>
            </a:r>
            <a:endParaRPr lang="en-US" altLang="zh-CN" sz="16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项目</a:t>
            </a:r>
            <a:r>
              <a:rPr lang="en-US" altLang="zh-CN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&amp;</a:t>
            </a: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比赛经历/ </a:t>
            </a:r>
            <a:endParaRPr lang="en-US" altLang="zh-CN" sz="1600" b="1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Google Girl </a:t>
            </a:r>
            <a:r>
              <a:rPr lang="en-US" altLang="zh-CN" sz="1600" dirty="0" err="1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Hackathon</a:t>
            </a:r>
            <a:r>
              <a:rPr lang="en-US" altLang="zh-CN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Best Team-Top 2</a:t>
            </a:r>
            <a:endParaRPr lang="zh-CN" altLang="en-US" sz="16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大夏本科生科创培育项目、松江大学城创业大赛专业组（</a:t>
            </a:r>
            <a:r>
              <a:rPr lang="en-US" altLang="zh-CN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Web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基于目标检测的安全帽检测和分析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全国大学生信息安全竞赛三等奖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学生工作经历/ 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华东师范大学就业创业服务工作室主席（参与组织年度毕业生大型秋季招聘会、精英训练营、华师创业说品牌活动、挑战杯活动等）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华东师范大学团委科创综协副部长（设计</a:t>
            </a:r>
            <a:r>
              <a:rPr lang="en-US" altLang="zh-CN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&amp;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艺术指导）</a:t>
            </a:r>
            <a:endParaRPr lang="zh-CN" altLang="en-US" sz="1600" b="1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社会实践</a:t>
            </a:r>
            <a:r>
              <a:rPr lang="en-US" altLang="zh-CN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/</a:t>
            </a: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知行杯暑假社会实践校级最佳项目、先进个人（成果：制作并向大一新生发放了职业生涯规划手册）</a:t>
            </a:r>
          </a:p>
          <a:p>
            <a:pPr>
              <a:lnSpc>
                <a:spcPct val="150000"/>
              </a:lnSpc>
            </a:pPr>
            <a:endParaRPr lang="zh-CN" altLang="en-US" sz="1600" b="1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9102" y="4668252"/>
            <a:ext cx="49570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实习经历/ 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NVIDIA Applied Infrastructure team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SWE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Intern</a:t>
            </a:r>
            <a:r>
              <a:rPr lang="zh-CN" altLang="en-US" sz="16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（唯一不打王者荣耀的组员）</a:t>
            </a:r>
            <a:endParaRPr lang="zh-CN" altLang="en-US" sz="16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兴趣相关</a:t>
            </a:r>
            <a:r>
              <a:rPr lang="en-US" altLang="zh-CN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/</a:t>
            </a:r>
            <a:r>
              <a:rPr lang="zh-CN" altLang="en-US" sz="1600" b="1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开源爱好者、音乐剧资深粉丝、</a:t>
            </a:r>
            <a:r>
              <a:rPr lang="en-US" altLang="zh-CN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VIVA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合唱团</a:t>
            </a:r>
            <a:r>
              <a:rPr lang="en-US" altLang="zh-CN" sz="1600" dirty="0" err="1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er</a:t>
            </a:r>
            <a:r>
              <a:rPr lang="zh-CN" altLang="en-US" sz="1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、应援站子美工</a:t>
            </a:r>
            <a:endParaRPr lang="zh-CN" altLang="en-US" sz="16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4" y="435522"/>
            <a:ext cx="7052456" cy="4232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49" y="4459397"/>
            <a:ext cx="6190304" cy="16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3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3663" y="2759244"/>
            <a:ext cx="819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zh-CN" altLang="en-US" sz="2400" dirty="0" smtClean="0"/>
              <a:t>做什么都是因为喜欢</a:t>
            </a:r>
          </a:p>
          <a:p>
            <a:pPr marL="342900" indent="-342900">
              <a:buFontTx/>
              <a:buChar char="-"/>
            </a:pPr>
            <a:endParaRPr kumimoji="1" lang="zh-CN" altLang="en-US" sz="2400" dirty="0"/>
          </a:p>
          <a:p>
            <a:pPr marL="342900" indent="-342900">
              <a:buFontTx/>
              <a:buChar char="-"/>
            </a:pPr>
            <a:r>
              <a:rPr kumimoji="1" lang="zh-CN" altLang="en-US" sz="2400" dirty="0" smtClean="0"/>
              <a:t>弱水三千愿只取一瓢</a:t>
            </a:r>
            <a:endParaRPr kumimoji="1" lang="zh-CN" altLang="en-US" sz="2400" dirty="0"/>
          </a:p>
        </p:txBody>
      </p:sp>
      <p:pic>
        <p:nvPicPr>
          <p:cNvPr id="3" name="图片 2" descr="https://amomorning.github.io/2017/11/23/amo-2017/151142419449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8" y="2759243"/>
            <a:ext cx="3441065" cy="3453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31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91" y="783570"/>
            <a:ext cx="3978270" cy="2983703"/>
          </a:xfrm>
          <a:prstGeom prst="rect">
            <a:avLst/>
          </a:prstGeom>
        </p:spPr>
      </p:pic>
      <p:pic>
        <p:nvPicPr>
          <p:cNvPr id="1026" name="Picture 2" descr="otion Magnified Camerastr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88" y="812503"/>
            <a:ext cx="2593506" cy="31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90" y="3900480"/>
            <a:ext cx="3518901" cy="26077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924" y="208146"/>
            <a:ext cx="3043997" cy="48839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964" y="3547553"/>
            <a:ext cx="2931487" cy="27093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31" y="3483871"/>
            <a:ext cx="4604713" cy="298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7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9969" y="1818848"/>
            <a:ext cx="4327357" cy="1325563"/>
          </a:xfrm>
        </p:spPr>
        <p:txBody>
          <a:bodyPr/>
          <a:lstStyle/>
          <a:p>
            <a:r>
              <a:rPr kumimoji="1" lang="en-US" altLang="zh-CN" dirty="0" err="1" smtClean="0"/>
              <a:t>ENDing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谢谢大家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90" y="3431431"/>
            <a:ext cx="7010067" cy="23246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57011" y="5756106"/>
            <a:ext cx="26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（数羊溢出）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87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233</Words>
  <Application>Microsoft Macintosh PowerPoint</Application>
  <PresentationFormat>宽屏</PresentationFormat>
  <Paragraphs>26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Calibri</vt:lpstr>
      <vt:lpstr>Calibri Light</vt:lpstr>
      <vt:lpstr>Lantinghei SC Extralight</vt:lpstr>
      <vt:lpstr>宋体</vt:lpstr>
      <vt:lpstr>Arial</vt:lpstr>
      <vt:lpstr>Office 主题</vt:lpstr>
      <vt:lpstr>一个CSer的优毕答辩ppt</vt:lpstr>
      <vt:lpstr>PowerPoint 演示文稿</vt:lpstr>
      <vt:lpstr>PowerPoint 演示文稿</vt:lpstr>
      <vt:lpstr>PowerPoint 演示文稿</vt:lpstr>
      <vt:lpstr>ENDing 谢谢大家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48</cp:revision>
  <dcterms:created xsi:type="dcterms:W3CDTF">2019-04-07T08:19:31Z</dcterms:created>
  <dcterms:modified xsi:type="dcterms:W3CDTF">2019-04-08T02:06:01Z</dcterms:modified>
</cp:coreProperties>
</file>